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2"/>
  </p:notesMasterIdLst>
  <p:sldIdLst>
    <p:sldId id="309" r:id="rId6"/>
    <p:sldId id="307" r:id="rId7"/>
    <p:sldId id="264" r:id="rId8"/>
    <p:sldId id="295" r:id="rId9"/>
    <p:sldId id="294" r:id="rId10"/>
    <p:sldId id="31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2CB0C4-BC0E-40C5-8127-88B8D2CAC503}" v="45" dt="2024-04-24T13:55:59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0" autoAdjust="0"/>
    <p:restoredTop sz="95716" autoAdjust="0"/>
  </p:normalViewPr>
  <p:slideViewPr>
    <p:cSldViewPr snapToGrid="0">
      <p:cViewPr varScale="1">
        <p:scale>
          <a:sx n="66" d="100"/>
          <a:sy n="66" d="100"/>
        </p:scale>
        <p:origin x="12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an Alcorn" userId="S::gill_alcorn@wycliffeassociates.org::6bd34c75-7694-4bed-b49b-bd31e3f4958d" providerId="AD" clId="Web-{FC8FC8EB-732D-9D9E-2995-6CD0556F63B6}"/>
    <pc:docChg chg="modSld">
      <pc:chgData name="Gillian Alcorn" userId="S::gill_alcorn@wycliffeassociates.org::6bd34c75-7694-4bed-b49b-bd31e3f4958d" providerId="AD" clId="Web-{FC8FC8EB-732D-9D9E-2995-6CD0556F63B6}" dt="2023-10-26T08:04:34.745" v="2" actId="20577"/>
      <pc:docMkLst>
        <pc:docMk/>
      </pc:docMkLst>
      <pc:sldChg chg="modSp">
        <pc:chgData name="Gillian Alcorn" userId="S::gill_alcorn@wycliffeassociates.org::6bd34c75-7694-4bed-b49b-bd31e3f4958d" providerId="AD" clId="Web-{FC8FC8EB-732D-9D9E-2995-6CD0556F63B6}" dt="2023-10-26T08:01:14.270" v="0" actId="1076"/>
        <pc:sldMkLst>
          <pc:docMk/>
          <pc:sldMk cId="2126766571" sldId="260"/>
        </pc:sldMkLst>
        <pc:picChg chg="mod">
          <ac:chgData name="Gillian Alcorn" userId="S::gill_alcorn@wycliffeassociates.org::6bd34c75-7694-4bed-b49b-bd31e3f4958d" providerId="AD" clId="Web-{FC8FC8EB-732D-9D9E-2995-6CD0556F63B6}" dt="2023-10-26T08:01:14.270" v="0" actId="1076"/>
          <ac:picMkLst>
            <pc:docMk/>
            <pc:sldMk cId="2126766571" sldId="260"/>
            <ac:picMk id="4" creationId="{B88C7AFD-8577-4907-B9DA-F4B6F3D5FB9F}"/>
          </ac:picMkLst>
        </pc:picChg>
      </pc:sldChg>
      <pc:sldChg chg="modSp">
        <pc:chgData name="Gillian Alcorn" userId="S::gill_alcorn@wycliffeassociates.org::6bd34c75-7694-4bed-b49b-bd31e3f4958d" providerId="AD" clId="Web-{FC8FC8EB-732D-9D9E-2995-6CD0556F63B6}" dt="2023-10-26T08:04:34.745" v="2" actId="20577"/>
        <pc:sldMkLst>
          <pc:docMk/>
          <pc:sldMk cId="497074197" sldId="307"/>
        </pc:sldMkLst>
        <pc:spChg chg="mod">
          <ac:chgData name="Gillian Alcorn" userId="S::gill_alcorn@wycliffeassociates.org::6bd34c75-7694-4bed-b49b-bd31e3f4958d" providerId="AD" clId="Web-{FC8FC8EB-732D-9D9E-2995-6CD0556F63B6}" dt="2023-10-26T08:04:34.745" v="2" actId="20577"/>
          <ac:spMkLst>
            <pc:docMk/>
            <pc:sldMk cId="497074197" sldId="307"/>
            <ac:spMk id="2" creationId="{CFAF7D26-B43A-B6F1-B043-1241533F0AC0}"/>
          </ac:spMkLst>
        </pc:spChg>
      </pc:sldChg>
    </pc:docChg>
  </pc:docChgLst>
  <pc:docChgLst>
    <pc:chgData name="Deborah Shaw" userId="S::deborah_shaw@wycliffeassociates.org::79bf7848-a030-4096-934a-3abbfde4984a" providerId="AD" clId="Web-{4B18BB0F-D165-688A-5187-7D60E5DD62E7}"/>
    <pc:docChg chg="modSld">
      <pc:chgData name="Deborah Shaw" userId="S::deborah_shaw@wycliffeassociates.org::79bf7848-a030-4096-934a-3abbfde4984a" providerId="AD" clId="Web-{4B18BB0F-D165-688A-5187-7D60E5DD62E7}" dt="2023-12-16T22:03:00.790" v="88" actId="20577"/>
      <pc:docMkLst>
        <pc:docMk/>
      </pc:docMkLst>
      <pc:sldChg chg="modSp">
        <pc:chgData name="Deborah Shaw" userId="S::deborah_shaw@wycliffeassociates.org::79bf7848-a030-4096-934a-3abbfde4984a" providerId="AD" clId="Web-{4B18BB0F-D165-688A-5187-7D60E5DD62E7}" dt="2023-12-16T22:03:00.790" v="88" actId="20577"/>
        <pc:sldMkLst>
          <pc:docMk/>
          <pc:sldMk cId="2643344825" sldId="295"/>
        </pc:sldMkLst>
        <pc:spChg chg="mod">
          <ac:chgData name="Deborah Shaw" userId="S::deborah_shaw@wycliffeassociates.org::79bf7848-a030-4096-934a-3abbfde4984a" providerId="AD" clId="Web-{4B18BB0F-D165-688A-5187-7D60E5DD62E7}" dt="2023-12-16T22:03:00.790" v="88" actId="20577"/>
          <ac:spMkLst>
            <pc:docMk/>
            <pc:sldMk cId="2643344825" sldId="295"/>
            <ac:spMk id="8" creationId="{51588CAA-716C-8356-FBB1-AFFCE206A9AB}"/>
          </ac:spMkLst>
        </pc:spChg>
        <pc:spChg chg="mod">
          <ac:chgData name="Deborah Shaw" userId="S::deborah_shaw@wycliffeassociates.org::79bf7848-a030-4096-934a-3abbfde4984a" providerId="AD" clId="Web-{4B18BB0F-D165-688A-5187-7D60E5DD62E7}" dt="2023-12-16T22:00:36.317" v="60" actId="20577"/>
          <ac:spMkLst>
            <pc:docMk/>
            <pc:sldMk cId="2643344825" sldId="295"/>
            <ac:spMk id="27" creationId="{DDCFD631-E4B7-45D7-AC4A-1DF100D16A8D}"/>
          </ac:spMkLst>
        </pc:spChg>
        <pc:spChg chg="mod">
          <ac:chgData name="Deborah Shaw" userId="S::deborah_shaw@wycliffeassociates.org::79bf7848-a030-4096-934a-3abbfde4984a" providerId="AD" clId="Web-{4B18BB0F-D165-688A-5187-7D60E5DD62E7}" dt="2023-12-16T21:59:17.378" v="48" actId="20577"/>
          <ac:spMkLst>
            <pc:docMk/>
            <pc:sldMk cId="2643344825" sldId="295"/>
            <ac:spMk id="29" creationId="{1FBB76C8-D649-9AD4-9DE2-8C78ECEE286E}"/>
          </ac:spMkLst>
        </pc:spChg>
      </pc:sldChg>
      <pc:sldChg chg="modSp">
        <pc:chgData name="Deborah Shaw" userId="S::deborah_shaw@wycliffeassociates.org::79bf7848-a030-4096-934a-3abbfde4984a" providerId="AD" clId="Web-{4B18BB0F-D165-688A-5187-7D60E5DD62E7}" dt="2023-12-16T21:58:50.486" v="40" actId="20577"/>
        <pc:sldMkLst>
          <pc:docMk/>
          <pc:sldMk cId="497074197" sldId="307"/>
        </pc:sldMkLst>
        <pc:spChg chg="mod">
          <ac:chgData name="Deborah Shaw" userId="S::deborah_shaw@wycliffeassociates.org::79bf7848-a030-4096-934a-3abbfde4984a" providerId="AD" clId="Web-{4B18BB0F-D165-688A-5187-7D60E5DD62E7}" dt="2023-12-16T21:57:23.187" v="1" actId="20577"/>
          <ac:spMkLst>
            <pc:docMk/>
            <pc:sldMk cId="497074197" sldId="307"/>
            <ac:spMk id="2" creationId="{CFAF7D26-B43A-B6F1-B043-1241533F0AC0}"/>
          </ac:spMkLst>
        </pc:spChg>
        <pc:spChg chg="mod">
          <ac:chgData name="Deborah Shaw" userId="S::deborah_shaw@wycliffeassociates.org::79bf7848-a030-4096-934a-3abbfde4984a" providerId="AD" clId="Web-{4B18BB0F-D165-688A-5187-7D60E5DD62E7}" dt="2023-12-16T21:58:50.486" v="40" actId="20577"/>
          <ac:spMkLst>
            <pc:docMk/>
            <pc:sldMk cId="497074197" sldId="307"/>
            <ac:spMk id="3" creationId="{78516DBF-DB47-9835-114D-66AA258F6A3D}"/>
          </ac:spMkLst>
        </pc:spChg>
      </pc:sldChg>
    </pc:docChg>
  </pc:docChgLst>
  <pc:docChgLst>
    <pc:chgData name="Deborah Shaw" userId="S::deborah_shaw@wycliffeassociates.org::79bf7848-a030-4096-934a-3abbfde4984a" providerId="AD" clId="Web-{59980795-5D3F-0258-A429-F1E9581B363F}"/>
    <pc:docChg chg="addSld addMainMaster">
      <pc:chgData name="Deborah Shaw" userId="S::deborah_shaw@wycliffeassociates.org::79bf7848-a030-4096-934a-3abbfde4984a" providerId="AD" clId="Web-{59980795-5D3F-0258-A429-F1E9581B363F}" dt="2023-12-19T04:55:52.970" v="0"/>
      <pc:docMkLst>
        <pc:docMk/>
      </pc:docMkLst>
      <pc:sldChg chg="add">
        <pc:chgData name="Deborah Shaw" userId="S::deborah_shaw@wycliffeassociates.org::79bf7848-a030-4096-934a-3abbfde4984a" providerId="AD" clId="Web-{59980795-5D3F-0258-A429-F1E9581B363F}" dt="2023-12-19T04:55:52.970" v="0"/>
        <pc:sldMkLst>
          <pc:docMk/>
          <pc:sldMk cId="3629754069" sldId="309"/>
        </pc:sldMkLst>
      </pc:sldChg>
      <pc:sldMasterChg chg="add addSldLayout">
        <pc:chgData name="Deborah Shaw" userId="S::deborah_shaw@wycliffeassociates.org::79bf7848-a030-4096-934a-3abbfde4984a" providerId="AD" clId="Web-{59980795-5D3F-0258-A429-F1E9581B363F}" dt="2023-12-19T04:55:52.970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59980795-5D3F-0258-A429-F1E9581B363F}" dt="2023-12-19T04:55:52.970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clId="Web-{DF6693FE-ACBF-6BD2-AA52-5B9FD97A2757}"/>
    <pc:docChg chg="addSld">
      <pc:chgData name="" userId="" providerId="" clId="Web-{DF6693FE-ACBF-6BD2-AA52-5B9FD97A2757}" dt="2023-12-17T22:08:35.808" v="0"/>
      <pc:docMkLst>
        <pc:docMk/>
      </pc:docMkLst>
      <pc:sldChg chg="add">
        <pc:chgData name="" userId="" providerId="" clId="Web-{DF6693FE-ACBF-6BD2-AA52-5B9FD97A2757}" dt="2023-12-17T22:08:35.808" v="0"/>
        <pc:sldMkLst>
          <pc:docMk/>
          <pc:sldMk cId="3829610916" sldId="308"/>
        </pc:sldMkLst>
      </pc:sldChg>
    </pc:docChg>
  </pc:docChgLst>
  <pc:docChgLst>
    <pc:chgData name="Deborah Shaw" userId="79bf7848-a030-4096-934a-3abbfde4984a" providerId="ADAL" clId="{E32CB0C4-BC0E-40C5-8127-88B8D2CAC503}"/>
    <pc:docChg chg="undo redo custSel modSld">
      <pc:chgData name="Deborah Shaw" userId="79bf7848-a030-4096-934a-3abbfde4984a" providerId="ADAL" clId="{E32CB0C4-BC0E-40C5-8127-88B8D2CAC503}" dt="2024-04-24T13:56:52.130" v="117" actId="20577"/>
      <pc:docMkLst>
        <pc:docMk/>
      </pc:docMkLst>
      <pc:sldChg chg="modSp mod">
        <pc:chgData name="Deborah Shaw" userId="79bf7848-a030-4096-934a-3abbfde4984a" providerId="ADAL" clId="{E32CB0C4-BC0E-40C5-8127-88B8D2CAC503}" dt="2024-04-24T13:34:31.459" v="25" actId="14100"/>
        <pc:sldMkLst>
          <pc:docMk/>
          <pc:sldMk cId="3709445605" sldId="264"/>
        </pc:sldMkLst>
        <pc:spChg chg="mod">
          <ac:chgData name="Deborah Shaw" userId="79bf7848-a030-4096-934a-3abbfde4984a" providerId="ADAL" clId="{E32CB0C4-BC0E-40C5-8127-88B8D2CAC503}" dt="2024-04-24T13:33:40.877" v="17" actId="14100"/>
          <ac:spMkLst>
            <pc:docMk/>
            <pc:sldMk cId="3709445605" sldId="264"/>
            <ac:spMk id="8" creationId="{DF9E5928-572B-4880-A6BF-E5F72A8F1D3C}"/>
          </ac:spMkLst>
        </pc:spChg>
        <pc:spChg chg="mod">
          <ac:chgData name="Deborah Shaw" userId="79bf7848-a030-4096-934a-3abbfde4984a" providerId="ADAL" clId="{E32CB0C4-BC0E-40C5-8127-88B8D2CAC503}" dt="2024-04-24T13:33:57.808" v="20" actId="14100"/>
          <ac:spMkLst>
            <pc:docMk/>
            <pc:sldMk cId="3709445605" sldId="264"/>
            <ac:spMk id="9" creationId="{09A0CBE0-7A09-4871-B7C3-99687A33D0D1}"/>
          </ac:spMkLst>
        </pc:spChg>
        <pc:spChg chg="mod">
          <ac:chgData name="Deborah Shaw" userId="79bf7848-a030-4096-934a-3abbfde4984a" providerId="ADAL" clId="{E32CB0C4-BC0E-40C5-8127-88B8D2CAC503}" dt="2024-04-24T13:34:26.093" v="23" actId="14100"/>
          <ac:spMkLst>
            <pc:docMk/>
            <pc:sldMk cId="3709445605" sldId="264"/>
            <ac:spMk id="12" creationId="{FD32A223-F66F-4B13-8B58-2FF096AC2185}"/>
          </ac:spMkLst>
        </pc:spChg>
        <pc:spChg chg="mod">
          <ac:chgData name="Deborah Shaw" userId="79bf7848-a030-4096-934a-3abbfde4984a" providerId="ADAL" clId="{E32CB0C4-BC0E-40C5-8127-88B8D2CAC503}" dt="2024-04-24T13:34:31.459" v="25" actId="14100"/>
          <ac:spMkLst>
            <pc:docMk/>
            <pc:sldMk cId="3709445605" sldId="264"/>
            <ac:spMk id="13" creationId="{D3661102-9561-4346-927F-38B586F30AA6}"/>
          </ac:spMkLst>
        </pc:spChg>
      </pc:sldChg>
      <pc:sldChg chg="addSp modSp mod">
        <pc:chgData name="Deborah Shaw" userId="79bf7848-a030-4096-934a-3abbfde4984a" providerId="ADAL" clId="{E32CB0C4-BC0E-40C5-8127-88B8D2CAC503}" dt="2024-04-24T13:54:59.915" v="102" actId="20577"/>
        <pc:sldMkLst>
          <pc:docMk/>
          <pc:sldMk cId="2230629990" sldId="294"/>
        </pc:sldMkLst>
        <pc:spChg chg="mod">
          <ac:chgData name="Deborah Shaw" userId="79bf7848-a030-4096-934a-3abbfde4984a" providerId="ADAL" clId="{E32CB0C4-BC0E-40C5-8127-88B8D2CAC503}" dt="2024-04-24T13:54:59.915" v="102" actId="20577"/>
          <ac:spMkLst>
            <pc:docMk/>
            <pc:sldMk cId="2230629990" sldId="294"/>
            <ac:spMk id="2" creationId="{18219C8C-AF4F-975C-6AAC-8D9039246FB8}"/>
          </ac:spMkLst>
        </pc:spChg>
        <pc:spChg chg="add mod">
          <ac:chgData name="Deborah Shaw" userId="79bf7848-a030-4096-934a-3abbfde4984a" providerId="ADAL" clId="{E32CB0C4-BC0E-40C5-8127-88B8D2CAC503}" dt="2024-04-24T13:53:59.934" v="87" actId="1076"/>
          <ac:spMkLst>
            <pc:docMk/>
            <pc:sldMk cId="2230629990" sldId="294"/>
            <ac:spMk id="3" creationId="{70FF2DC0-B299-C015-C3E0-2CA512E79CC9}"/>
          </ac:spMkLst>
        </pc:spChg>
        <pc:spChg chg="add mod">
          <ac:chgData name="Deborah Shaw" userId="79bf7848-a030-4096-934a-3abbfde4984a" providerId="ADAL" clId="{E32CB0C4-BC0E-40C5-8127-88B8D2CAC503}" dt="2024-04-24T13:54:04.878" v="88" actId="1076"/>
          <ac:spMkLst>
            <pc:docMk/>
            <pc:sldMk cId="2230629990" sldId="294"/>
            <ac:spMk id="4" creationId="{2AB19C08-6180-70D3-ADAB-C9F3264AFD5C}"/>
          </ac:spMkLst>
        </pc:spChg>
        <pc:spChg chg="add mod">
          <ac:chgData name="Deborah Shaw" userId="79bf7848-a030-4096-934a-3abbfde4984a" providerId="ADAL" clId="{E32CB0C4-BC0E-40C5-8127-88B8D2CAC503}" dt="2024-04-24T13:54:20.180" v="91" actId="1076"/>
          <ac:spMkLst>
            <pc:docMk/>
            <pc:sldMk cId="2230629990" sldId="294"/>
            <ac:spMk id="6" creationId="{0C0ABF90-8688-9F95-8FED-9F469EC1638B}"/>
          </ac:spMkLst>
        </pc:spChg>
        <pc:spChg chg="mod">
          <ac:chgData name="Deborah Shaw" userId="79bf7848-a030-4096-934a-3abbfde4984a" providerId="ADAL" clId="{E32CB0C4-BC0E-40C5-8127-88B8D2CAC503}" dt="2024-04-24T13:54:29.373" v="92" actId="1076"/>
          <ac:spMkLst>
            <pc:docMk/>
            <pc:sldMk cId="2230629990" sldId="294"/>
            <ac:spMk id="7" creationId="{946E7126-111E-2E7E-5954-ABC3151465DF}"/>
          </ac:spMkLst>
        </pc:spChg>
      </pc:sldChg>
      <pc:sldChg chg="modSp mod">
        <pc:chgData name="Deborah Shaw" userId="79bf7848-a030-4096-934a-3abbfde4984a" providerId="ADAL" clId="{E32CB0C4-BC0E-40C5-8127-88B8D2CAC503}" dt="2024-04-24T13:52:31.242" v="69" actId="1076"/>
        <pc:sldMkLst>
          <pc:docMk/>
          <pc:sldMk cId="2643344825" sldId="295"/>
        </pc:sldMkLst>
        <pc:spChg chg="mod">
          <ac:chgData name="Deborah Shaw" userId="79bf7848-a030-4096-934a-3abbfde4984a" providerId="ADAL" clId="{E32CB0C4-BC0E-40C5-8127-88B8D2CAC503}" dt="2024-04-24T13:52:31.242" v="69" actId="1076"/>
          <ac:spMkLst>
            <pc:docMk/>
            <pc:sldMk cId="2643344825" sldId="295"/>
            <ac:spMk id="8" creationId="{51588CAA-716C-8356-FBB1-AFFCE206A9AB}"/>
          </ac:spMkLst>
        </pc:spChg>
        <pc:spChg chg="mod">
          <ac:chgData name="Deborah Shaw" userId="79bf7848-a030-4096-934a-3abbfde4984a" providerId="ADAL" clId="{E32CB0C4-BC0E-40C5-8127-88B8D2CAC503}" dt="2024-04-24T13:41:47.545" v="35"/>
          <ac:spMkLst>
            <pc:docMk/>
            <pc:sldMk cId="2643344825" sldId="295"/>
            <ac:spMk id="9" creationId="{4C890808-3869-4B49-912A-40B164B405F3}"/>
          </ac:spMkLst>
        </pc:spChg>
        <pc:spChg chg="mod">
          <ac:chgData name="Deborah Shaw" userId="79bf7848-a030-4096-934a-3abbfde4984a" providerId="ADAL" clId="{E32CB0C4-BC0E-40C5-8127-88B8D2CAC503}" dt="2024-04-24T13:41:42.945" v="34" actId="1076"/>
          <ac:spMkLst>
            <pc:docMk/>
            <pc:sldMk cId="2643344825" sldId="295"/>
            <ac:spMk id="15" creationId="{D1C04763-F15B-4C30-AFF6-BB13942032EA}"/>
          </ac:spMkLst>
        </pc:spChg>
        <pc:spChg chg="mod">
          <ac:chgData name="Deborah Shaw" userId="79bf7848-a030-4096-934a-3abbfde4984a" providerId="ADAL" clId="{E32CB0C4-BC0E-40C5-8127-88B8D2CAC503}" dt="2024-04-24T13:52:07.730" v="64" actId="1076"/>
          <ac:spMkLst>
            <pc:docMk/>
            <pc:sldMk cId="2643344825" sldId="295"/>
            <ac:spMk id="16" creationId="{38EB6D3D-E1F9-07F6-1F10-2008FCA5CED2}"/>
          </ac:spMkLst>
        </pc:spChg>
        <pc:spChg chg="mod">
          <ac:chgData name="Deborah Shaw" userId="79bf7848-a030-4096-934a-3abbfde4984a" providerId="ADAL" clId="{E32CB0C4-BC0E-40C5-8127-88B8D2CAC503}" dt="2024-04-24T13:52:02.034" v="63" actId="1076"/>
          <ac:spMkLst>
            <pc:docMk/>
            <pc:sldMk cId="2643344825" sldId="295"/>
            <ac:spMk id="17" creationId="{26E1C428-2530-9CA8-994E-5F77C7B5F373}"/>
          </ac:spMkLst>
        </pc:spChg>
        <pc:spChg chg="mod">
          <ac:chgData name="Deborah Shaw" userId="79bf7848-a030-4096-934a-3abbfde4984a" providerId="ADAL" clId="{E32CB0C4-BC0E-40C5-8127-88B8D2CAC503}" dt="2024-04-24T13:41:07.811" v="28" actId="1076"/>
          <ac:spMkLst>
            <pc:docMk/>
            <pc:sldMk cId="2643344825" sldId="295"/>
            <ac:spMk id="18" creationId="{9C2A3FF4-442C-40D3-BCF9-CABEA8C0AB3E}"/>
          </ac:spMkLst>
        </pc:spChg>
        <pc:spChg chg="mod">
          <ac:chgData name="Deborah Shaw" userId="79bf7848-a030-4096-934a-3abbfde4984a" providerId="ADAL" clId="{E32CB0C4-BC0E-40C5-8127-88B8D2CAC503}" dt="2024-04-24T13:41:22.379" v="31" actId="1076"/>
          <ac:spMkLst>
            <pc:docMk/>
            <pc:sldMk cId="2643344825" sldId="295"/>
            <ac:spMk id="19" creationId="{0B11B60E-C6EC-48DA-B54A-D979E549268C}"/>
          </ac:spMkLst>
        </pc:spChg>
        <pc:spChg chg="mod">
          <ac:chgData name="Deborah Shaw" userId="79bf7848-a030-4096-934a-3abbfde4984a" providerId="ADAL" clId="{E32CB0C4-BC0E-40C5-8127-88B8D2CAC503}" dt="2024-04-24T13:41:33.248" v="32"/>
          <ac:spMkLst>
            <pc:docMk/>
            <pc:sldMk cId="2643344825" sldId="295"/>
            <ac:spMk id="21" creationId="{61C260C4-F7A9-4D49-84FE-083736E9FC23}"/>
          </ac:spMkLst>
        </pc:spChg>
        <pc:spChg chg="mod">
          <ac:chgData name="Deborah Shaw" userId="79bf7848-a030-4096-934a-3abbfde4984a" providerId="ADAL" clId="{E32CB0C4-BC0E-40C5-8127-88B8D2CAC503}" dt="2024-04-24T13:43:11.296" v="36"/>
          <ac:spMkLst>
            <pc:docMk/>
            <pc:sldMk cId="2643344825" sldId="295"/>
            <ac:spMk id="26" creationId="{D58B502C-7EE9-4CBC-BD9F-597978B6E3EC}"/>
          </ac:spMkLst>
        </pc:spChg>
        <pc:spChg chg="mod">
          <ac:chgData name="Deborah Shaw" userId="79bf7848-a030-4096-934a-3abbfde4984a" providerId="ADAL" clId="{E32CB0C4-BC0E-40C5-8127-88B8D2CAC503}" dt="2024-04-24T13:43:15.924" v="37"/>
          <ac:spMkLst>
            <pc:docMk/>
            <pc:sldMk cId="2643344825" sldId="295"/>
            <ac:spMk id="27" creationId="{DDCFD631-E4B7-45D7-AC4A-1DF100D16A8D}"/>
          </ac:spMkLst>
        </pc:spChg>
        <pc:spChg chg="mod">
          <ac:chgData name="Deborah Shaw" userId="79bf7848-a030-4096-934a-3abbfde4984a" providerId="ADAL" clId="{E32CB0C4-BC0E-40C5-8127-88B8D2CAC503}" dt="2024-04-24T13:52:16.142" v="66" actId="1076"/>
          <ac:spMkLst>
            <pc:docMk/>
            <pc:sldMk cId="2643344825" sldId="295"/>
            <ac:spMk id="29" creationId="{1FBB76C8-D649-9AD4-9DE2-8C78ECEE286E}"/>
          </ac:spMkLst>
        </pc:spChg>
        <pc:picChg chg="mod">
          <ac:chgData name="Deborah Shaw" userId="79bf7848-a030-4096-934a-3abbfde4984a" providerId="ADAL" clId="{E32CB0C4-BC0E-40C5-8127-88B8D2CAC503}" dt="2024-04-24T13:49:08.639" v="38" actId="1076"/>
          <ac:picMkLst>
            <pc:docMk/>
            <pc:sldMk cId="2643344825" sldId="295"/>
            <ac:picMk id="13" creationId="{773E2786-3987-D6A6-74DA-F4CD4822C9F4}"/>
          </ac:picMkLst>
        </pc:picChg>
        <pc:picChg chg="mod">
          <ac:chgData name="Deborah Shaw" userId="79bf7848-a030-4096-934a-3abbfde4984a" providerId="ADAL" clId="{E32CB0C4-BC0E-40C5-8127-88B8D2CAC503}" dt="2024-04-24T13:49:12.240" v="39" actId="1076"/>
          <ac:picMkLst>
            <pc:docMk/>
            <pc:sldMk cId="2643344825" sldId="295"/>
            <ac:picMk id="14" creationId="{2ED09AB2-CDE2-EB81-D8D9-81F824B41A50}"/>
          </ac:picMkLst>
        </pc:picChg>
        <pc:picChg chg="mod">
          <ac:chgData name="Deborah Shaw" userId="79bf7848-a030-4096-934a-3abbfde4984a" providerId="ADAL" clId="{E32CB0C4-BC0E-40C5-8127-88B8D2CAC503}" dt="2024-04-24T13:52:20.851" v="67" actId="1076"/>
          <ac:picMkLst>
            <pc:docMk/>
            <pc:sldMk cId="2643344825" sldId="295"/>
            <ac:picMk id="39" creationId="{B7443BE6-1AB1-8924-74EB-0EA7E5DDFDFD}"/>
          </ac:picMkLst>
        </pc:picChg>
      </pc:sldChg>
      <pc:sldChg chg="modSp mod">
        <pc:chgData name="Deborah Shaw" userId="79bf7848-a030-4096-934a-3abbfde4984a" providerId="ADAL" clId="{E32CB0C4-BC0E-40C5-8127-88B8D2CAC503}" dt="2024-04-24T13:33:00.389" v="12" actId="1076"/>
        <pc:sldMkLst>
          <pc:docMk/>
          <pc:sldMk cId="497074197" sldId="307"/>
        </pc:sldMkLst>
        <pc:spChg chg="mod">
          <ac:chgData name="Deborah Shaw" userId="79bf7848-a030-4096-934a-3abbfde4984a" providerId="ADAL" clId="{E32CB0C4-BC0E-40C5-8127-88B8D2CAC503}" dt="2024-04-24T13:31:56.438" v="7" actId="20577"/>
          <ac:spMkLst>
            <pc:docMk/>
            <pc:sldMk cId="497074197" sldId="307"/>
            <ac:spMk id="3" creationId="{78516DBF-DB47-9835-114D-66AA258F6A3D}"/>
          </ac:spMkLst>
        </pc:spChg>
        <pc:spChg chg="mod">
          <ac:chgData name="Deborah Shaw" userId="79bf7848-a030-4096-934a-3abbfde4984a" providerId="ADAL" clId="{E32CB0C4-BC0E-40C5-8127-88B8D2CAC503}" dt="2024-04-24T13:32:55.518" v="11" actId="1076"/>
          <ac:spMkLst>
            <pc:docMk/>
            <pc:sldMk cId="497074197" sldId="307"/>
            <ac:spMk id="7" creationId="{2740F540-9876-33B5-E90A-853A62DFDA3B}"/>
          </ac:spMkLst>
        </pc:spChg>
        <pc:spChg chg="mod">
          <ac:chgData name="Deborah Shaw" userId="79bf7848-a030-4096-934a-3abbfde4984a" providerId="ADAL" clId="{E32CB0C4-BC0E-40C5-8127-88B8D2CAC503}" dt="2024-04-24T13:33:00.389" v="12" actId="1076"/>
          <ac:spMkLst>
            <pc:docMk/>
            <pc:sldMk cId="497074197" sldId="307"/>
            <ac:spMk id="8" creationId="{BFF9F766-4318-42A5-8821-273E7591E2C9}"/>
          </ac:spMkLst>
        </pc:spChg>
        <pc:spChg chg="mod">
          <ac:chgData name="Deborah Shaw" userId="79bf7848-a030-4096-934a-3abbfde4984a" providerId="ADAL" clId="{E32CB0C4-BC0E-40C5-8127-88B8D2CAC503}" dt="2024-04-24T13:32:42.448" v="9" actId="1076"/>
          <ac:spMkLst>
            <pc:docMk/>
            <pc:sldMk cId="497074197" sldId="307"/>
            <ac:spMk id="9" creationId="{061879AA-A1C5-E50A-3C60-673EF5E095E1}"/>
          </ac:spMkLst>
        </pc:spChg>
      </pc:sldChg>
      <pc:sldChg chg="modSp mod">
        <pc:chgData name="Deborah Shaw" userId="79bf7848-a030-4096-934a-3abbfde4984a" providerId="ADAL" clId="{E32CB0C4-BC0E-40C5-8127-88B8D2CAC503}" dt="2024-04-24T13:56:52.130" v="117" actId="20577"/>
        <pc:sldMkLst>
          <pc:docMk/>
          <pc:sldMk cId="3629754069" sldId="309"/>
        </pc:sldMkLst>
        <pc:spChg chg="mod">
          <ac:chgData name="Deborah Shaw" userId="79bf7848-a030-4096-934a-3abbfde4984a" providerId="ADAL" clId="{E32CB0C4-BC0E-40C5-8127-88B8D2CAC503}" dt="2024-04-24T13:28:53.298" v="1" actId="403"/>
          <ac:spMkLst>
            <pc:docMk/>
            <pc:sldMk cId="3629754069" sldId="309"/>
            <ac:spMk id="3" creationId="{117E80A5-0A88-072D-D373-1B79DB1B2DCA}"/>
          </ac:spMkLst>
        </pc:spChg>
        <pc:spChg chg="mod">
          <ac:chgData name="Deborah Shaw" userId="79bf7848-a030-4096-934a-3abbfde4984a" providerId="ADAL" clId="{E32CB0C4-BC0E-40C5-8127-88B8D2CAC503}" dt="2024-04-24T13:56:52.130" v="117" actId="20577"/>
          <ac:spMkLst>
            <pc:docMk/>
            <pc:sldMk cId="3629754069" sldId="309"/>
            <ac:spMk id="7" creationId="{6D1C5468-2E27-9AF9-E8A7-9D00C2F6695F}"/>
          </ac:spMkLst>
        </pc:spChg>
      </pc:sldChg>
      <pc:sldChg chg="modSp mod">
        <pc:chgData name="Deborah Shaw" userId="79bf7848-a030-4096-934a-3abbfde4984a" providerId="ADAL" clId="{E32CB0C4-BC0E-40C5-8127-88B8D2CAC503}" dt="2024-04-24T13:55:54.877" v="111"/>
        <pc:sldMkLst>
          <pc:docMk/>
          <pc:sldMk cId="1641283319" sldId="310"/>
        </pc:sldMkLst>
        <pc:spChg chg="mod">
          <ac:chgData name="Deborah Shaw" userId="79bf7848-a030-4096-934a-3abbfde4984a" providerId="ADAL" clId="{E32CB0C4-BC0E-40C5-8127-88B8D2CAC503}" dt="2024-04-24T13:55:34.747" v="106" actId="1076"/>
          <ac:spMkLst>
            <pc:docMk/>
            <pc:sldMk cId="1641283319" sldId="310"/>
            <ac:spMk id="2" creationId="{18219C8C-AF4F-975C-6AAC-8D9039246FB8}"/>
          </ac:spMkLst>
        </pc:spChg>
        <pc:spChg chg="mod">
          <ac:chgData name="Deborah Shaw" userId="79bf7848-a030-4096-934a-3abbfde4984a" providerId="ADAL" clId="{E32CB0C4-BC0E-40C5-8127-88B8D2CAC503}" dt="2024-04-24T13:55:46.691" v="109" actId="1076"/>
          <ac:spMkLst>
            <pc:docMk/>
            <pc:sldMk cId="1641283319" sldId="310"/>
            <ac:spMk id="4" creationId="{2E21CB6A-D121-0DB6-D628-EC65A978603F}"/>
          </ac:spMkLst>
        </pc:spChg>
        <pc:spChg chg="mod">
          <ac:chgData name="Deborah Shaw" userId="79bf7848-a030-4096-934a-3abbfde4984a" providerId="ADAL" clId="{E32CB0C4-BC0E-40C5-8127-88B8D2CAC503}" dt="2024-04-24T13:55:54.877" v="111"/>
          <ac:spMkLst>
            <pc:docMk/>
            <pc:sldMk cId="1641283319" sldId="310"/>
            <ac:spMk id="6" creationId="{66836A46-5A90-7FE8-485F-F069E5DD730C}"/>
          </ac:spMkLst>
        </pc:spChg>
      </pc:sldChg>
    </pc:docChg>
  </pc:docChgLst>
  <pc:docChgLst>
    <pc:chgData name="Deborah Shaw" userId="79bf7848-a030-4096-934a-3abbfde4984a" providerId="ADAL" clId="{803B0812-3F3D-4589-BC7B-86B6D77FC07D}"/>
    <pc:docChg chg="custSel addSld delSld modSld">
      <pc:chgData name="Deborah Shaw" userId="79bf7848-a030-4096-934a-3abbfde4984a" providerId="ADAL" clId="{803B0812-3F3D-4589-BC7B-86B6D77FC07D}" dt="2023-12-22T15:06:49.451" v="156" actId="20577"/>
      <pc:docMkLst>
        <pc:docMk/>
      </pc:docMkLst>
      <pc:sldChg chg="delSp modSp del mod">
        <pc:chgData name="Deborah Shaw" userId="79bf7848-a030-4096-934a-3abbfde4984a" providerId="ADAL" clId="{803B0812-3F3D-4589-BC7B-86B6D77FC07D}" dt="2023-12-22T06:50:19.898" v="13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803B0812-3F3D-4589-BC7B-86B6D77FC07D}" dt="2023-12-22T06:46:01.651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803B0812-3F3D-4589-BC7B-86B6D77FC07D}" dt="2023-12-22T06:45:40.080" v="1" actId="21"/>
          <ac:picMkLst>
            <pc:docMk/>
            <pc:sldMk cId="2126766571" sldId="260"/>
            <ac:picMk id="4" creationId="{B88C7AFD-8577-4907-B9DA-F4B6F3D5FB9F}"/>
          </ac:picMkLst>
        </pc:picChg>
      </pc:sldChg>
      <pc:sldChg chg="addSp delSp modSp mod">
        <pc:chgData name="Deborah Shaw" userId="79bf7848-a030-4096-934a-3abbfde4984a" providerId="ADAL" clId="{803B0812-3F3D-4589-BC7B-86B6D77FC07D}" dt="2023-12-22T15:06:49.451" v="156" actId="20577"/>
        <pc:sldMkLst>
          <pc:docMk/>
          <pc:sldMk cId="2230629990" sldId="294"/>
        </pc:sldMkLst>
        <pc:spChg chg="mod">
          <ac:chgData name="Deborah Shaw" userId="79bf7848-a030-4096-934a-3abbfde4984a" providerId="ADAL" clId="{803B0812-3F3D-4589-BC7B-86B6D77FC07D}" dt="2023-12-22T15:04:47.071" v="68" actId="1076"/>
          <ac:spMkLst>
            <pc:docMk/>
            <pc:sldMk cId="2230629990" sldId="294"/>
            <ac:spMk id="2" creationId="{18219C8C-AF4F-975C-6AAC-8D9039246FB8}"/>
          </ac:spMkLst>
        </pc:spChg>
        <pc:spChg chg="del">
          <ac:chgData name="Deborah Shaw" userId="79bf7848-a030-4096-934a-3abbfde4984a" providerId="ADAL" clId="{803B0812-3F3D-4589-BC7B-86B6D77FC07D}" dt="2023-12-22T15:03:54.447" v="25" actId="21"/>
          <ac:spMkLst>
            <pc:docMk/>
            <pc:sldMk cId="2230629990" sldId="294"/>
            <ac:spMk id="4" creationId="{2E21CB6A-D121-0DB6-D628-EC65A978603F}"/>
          </ac:spMkLst>
        </pc:spChg>
        <pc:spChg chg="del">
          <ac:chgData name="Deborah Shaw" userId="79bf7848-a030-4096-934a-3abbfde4984a" providerId="ADAL" clId="{803B0812-3F3D-4589-BC7B-86B6D77FC07D}" dt="2023-12-22T15:03:52.917" v="24" actId="21"/>
          <ac:spMkLst>
            <pc:docMk/>
            <pc:sldMk cId="2230629990" sldId="294"/>
            <ac:spMk id="6" creationId="{66836A46-5A90-7FE8-485F-F069E5DD730C}"/>
          </ac:spMkLst>
        </pc:spChg>
        <pc:spChg chg="add mod">
          <ac:chgData name="Deborah Shaw" userId="79bf7848-a030-4096-934a-3abbfde4984a" providerId="ADAL" clId="{803B0812-3F3D-4589-BC7B-86B6D77FC07D}" dt="2023-12-22T15:06:49.451" v="156" actId="20577"/>
          <ac:spMkLst>
            <pc:docMk/>
            <pc:sldMk cId="2230629990" sldId="294"/>
            <ac:spMk id="7" creationId="{946E7126-111E-2E7E-5954-ABC3151465DF}"/>
          </ac:spMkLst>
        </pc:spChg>
        <pc:graphicFrameChg chg="del">
          <ac:chgData name="Deborah Shaw" userId="79bf7848-a030-4096-934a-3abbfde4984a" providerId="ADAL" clId="{803B0812-3F3D-4589-BC7B-86B6D77FC07D}" dt="2023-12-22T15:03:44.648" v="23" actId="21"/>
          <ac:graphicFrameMkLst>
            <pc:docMk/>
            <pc:sldMk cId="2230629990" sldId="294"/>
            <ac:graphicFrameMk id="3" creationId="{4C96EE73-B932-4E37-B42E-19FF7E0CB34D}"/>
          </ac:graphicFrameMkLst>
        </pc:graphicFrameChg>
      </pc:sldChg>
      <pc:sldChg chg="del">
        <pc:chgData name="Deborah Shaw" userId="79bf7848-a030-4096-934a-3abbfde4984a" providerId="ADAL" clId="{803B0812-3F3D-4589-BC7B-86B6D77FC07D}" dt="2023-12-22T06:45:34.968" v="0" actId="2696"/>
        <pc:sldMkLst>
          <pc:docMk/>
          <pc:sldMk cId="3829610916" sldId="308"/>
        </pc:sldMkLst>
      </pc:sldChg>
      <pc:sldChg chg="delSp modSp mod">
        <pc:chgData name="Deborah Shaw" userId="79bf7848-a030-4096-934a-3abbfde4984a" providerId="ADAL" clId="{803B0812-3F3D-4589-BC7B-86B6D77FC07D}" dt="2023-12-22T06:46:43.650" v="12" actId="255"/>
        <pc:sldMkLst>
          <pc:docMk/>
          <pc:sldMk cId="3629754069" sldId="309"/>
        </pc:sldMkLst>
        <pc:spChg chg="mod">
          <ac:chgData name="Deborah Shaw" userId="79bf7848-a030-4096-934a-3abbfde4984a" providerId="ADAL" clId="{803B0812-3F3D-4589-BC7B-86B6D77FC07D}" dt="2023-12-22T06:46:43.650" v="12" actId="255"/>
          <ac:spMkLst>
            <pc:docMk/>
            <pc:sldMk cId="3629754069" sldId="309"/>
            <ac:spMk id="3" creationId="{117E80A5-0A88-072D-D373-1B79DB1B2DCA}"/>
          </ac:spMkLst>
        </pc:spChg>
        <pc:spChg chg="mod">
          <ac:chgData name="Deborah Shaw" userId="79bf7848-a030-4096-934a-3abbfde4984a" providerId="ADAL" clId="{803B0812-3F3D-4589-BC7B-86B6D77FC07D}" dt="2023-12-22T06:46:16.697" v="8" actId="1076"/>
          <ac:spMkLst>
            <pc:docMk/>
            <pc:sldMk cId="3629754069" sldId="309"/>
            <ac:spMk id="7" creationId="{6D1C5468-2E27-9AF9-E8A7-9D00C2F6695F}"/>
          </ac:spMkLst>
        </pc:spChg>
        <pc:spChg chg="del">
          <ac:chgData name="Deborah Shaw" userId="79bf7848-a030-4096-934a-3abbfde4984a" providerId="ADAL" clId="{803B0812-3F3D-4589-BC7B-86B6D77FC07D}" dt="2023-12-22T06:46:08.756" v="7" actId="21"/>
          <ac:spMkLst>
            <pc:docMk/>
            <pc:sldMk cId="3629754069" sldId="309"/>
            <ac:spMk id="9" creationId="{EA4776F2-8249-1257-551D-80D9CD0F0596}"/>
          </ac:spMkLst>
        </pc:spChg>
        <pc:picChg chg="mod">
          <ac:chgData name="Deborah Shaw" userId="79bf7848-a030-4096-934a-3abbfde4984a" providerId="ADAL" clId="{803B0812-3F3D-4589-BC7B-86B6D77FC07D}" dt="2023-12-22T06:45:47.114" v="2" actId="14826"/>
          <ac:picMkLst>
            <pc:docMk/>
            <pc:sldMk cId="3629754069" sldId="309"/>
            <ac:picMk id="6" creationId="{4B1342BB-B465-1A3D-28BC-F5045ABD0A0E}"/>
          </ac:picMkLst>
        </pc:picChg>
      </pc:sldChg>
      <pc:sldChg chg="add">
        <pc:chgData name="Deborah Shaw" userId="79bf7848-a030-4096-934a-3abbfde4984a" providerId="ADAL" clId="{803B0812-3F3D-4589-BC7B-86B6D77FC07D}" dt="2023-12-22T15:03:29.460" v="22" actId="2890"/>
        <pc:sldMkLst>
          <pc:docMk/>
          <pc:sldMk cId="1641283319" sldId="310"/>
        </pc:sldMkLst>
      </pc:sldChg>
      <pc:sldChg chg="new del">
        <pc:chgData name="Deborah Shaw" userId="79bf7848-a030-4096-934a-3abbfde4984a" providerId="ADAL" clId="{803B0812-3F3D-4589-BC7B-86B6D77FC07D}" dt="2023-12-22T15:03:02.538" v="18" actId="2696"/>
        <pc:sldMkLst>
          <pc:docMk/>
          <pc:sldMk cId="2723338219" sldId="310"/>
        </pc:sldMkLst>
      </pc:sldChg>
      <pc:sldChg chg="add del">
        <pc:chgData name="Deborah Shaw" userId="79bf7848-a030-4096-934a-3abbfde4984a" providerId="ADAL" clId="{803B0812-3F3D-4589-BC7B-86B6D77FC07D}" dt="2023-12-22T15:03:04.212" v="19" actId="2696"/>
        <pc:sldMkLst>
          <pc:docMk/>
          <pc:sldMk cId="775802940" sldId="311"/>
        </pc:sldMkLst>
      </pc:sldChg>
      <pc:sldChg chg="add del">
        <pc:chgData name="Deborah Shaw" userId="79bf7848-a030-4096-934a-3abbfde4984a" providerId="ADAL" clId="{803B0812-3F3D-4589-BC7B-86B6D77FC07D}" dt="2023-12-22T15:03:07.558" v="21" actId="2696"/>
        <pc:sldMkLst>
          <pc:docMk/>
          <pc:sldMk cId="1188001405" sldId="312"/>
        </pc:sldMkLst>
      </pc:sldChg>
      <pc:sldChg chg="add del">
        <pc:chgData name="Deborah Shaw" userId="79bf7848-a030-4096-934a-3abbfde4984a" providerId="ADAL" clId="{803B0812-3F3D-4589-BC7B-86B6D77FC07D}" dt="2023-12-22T15:03:05.901" v="20" actId="2696"/>
        <pc:sldMkLst>
          <pc:docMk/>
          <pc:sldMk cId="2114264736" sldId="313"/>
        </pc:sldMkLst>
      </pc:sldChg>
    </pc:docChg>
  </pc:docChgLst>
  <pc:docChgLst>
    <pc:chgData name="Tina Slack" userId="5020e05b7d920362" providerId="LiveId" clId="{FC7FAC46-6435-4F35-B4F1-41A40B09B58A}"/>
    <pc:docChg chg="addSld delSld modSld sldOrd">
      <pc:chgData name="Tina Slack" userId="5020e05b7d920362" providerId="LiveId" clId="{FC7FAC46-6435-4F35-B4F1-41A40B09B58A}" dt="2023-09-02T09:20:00.399" v="19"/>
      <pc:docMkLst>
        <pc:docMk/>
      </pc:docMkLst>
      <pc:sldChg chg="modAnim">
        <pc:chgData name="Tina Slack" userId="5020e05b7d920362" providerId="LiveId" clId="{FC7FAC46-6435-4F35-B4F1-41A40B09B58A}" dt="2023-09-02T09:19:34.808" v="17"/>
        <pc:sldMkLst>
          <pc:docMk/>
          <pc:sldMk cId="3709445605" sldId="264"/>
        </pc:sldMkLst>
      </pc:sldChg>
      <pc:sldChg chg="del">
        <pc:chgData name="Tina Slack" userId="5020e05b7d920362" providerId="LiveId" clId="{FC7FAC46-6435-4F35-B4F1-41A40B09B58A}" dt="2023-08-25T17:34:11.836" v="3" actId="2696"/>
        <pc:sldMkLst>
          <pc:docMk/>
          <pc:sldMk cId="3072800876" sldId="280"/>
        </pc:sldMkLst>
      </pc:sldChg>
      <pc:sldChg chg="modAnim">
        <pc:chgData name="Tina Slack" userId="5020e05b7d920362" providerId="LiveId" clId="{FC7FAC46-6435-4F35-B4F1-41A40B09B58A}" dt="2023-09-02T09:20:00.399" v="19"/>
        <pc:sldMkLst>
          <pc:docMk/>
          <pc:sldMk cId="2230629990" sldId="294"/>
        </pc:sldMkLst>
      </pc:sldChg>
      <pc:sldChg chg="modSp modAnim">
        <pc:chgData name="Tina Slack" userId="5020e05b7d920362" providerId="LiveId" clId="{FC7FAC46-6435-4F35-B4F1-41A40B09B58A}" dt="2023-09-02T09:19:54.185" v="18"/>
        <pc:sldMkLst>
          <pc:docMk/>
          <pc:sldMk cId="2643344825" sldId="295"/>
        </pc:sldMkLst>
        <pc:spChg chg="mod">
          <ac:chgData name="Tina Slack" userId="5020e05b7d920362" providerId="LiveId" clId="{FC7FAC46-6435-4F35-B4F1-41A40B09B58A}" dt="2023-08-25T17:34:52.268" v="15" actId="20577"/>
          <ac:spMkLst>
            <pc:docMk/>
            <pc:sldMk cId="2643344825" sldId="295"/>
            <ac:spMk id="8" creationId="{51588CAA-716C-8356-FBB1-AFFCE206A9AB}"/>
          </ac:spMkLst>
        </pc:spChg>
        <pc:spChg chg="mod">
          <ac:chgData name="Tina Slack" userId="5020e05b7d920362" providerId="LiveId" clId="{FC7FAC46-6435-4F35-B4F1-41A40B09B58A}" dt="2023-08-25T17:34:47.257" v="13" actId="122"/>
          <ac:spMkLst>
            <pc:docMk/>
            <pc:sldMk cId="2643344825" sldId="295"/>
            <ac:spMk id="29" creationId="{1FBB76C8-D649-9AD4-9DE2-8C78ECEE286E}"/>
          </ac:spMkLst>
        </pc:spChg>
      </pc:sldChg>
      <pc:sldChg chg="add ord modAnim">
        <pc:chgData name="Tina Slack" userId="5020e05b7d920362" providerId="LiveId" clId="{FC7FAC46-6435-4F35-B4F1-41A40B09B58A}" dt="2023-09-02T09:19:21.724" v="16"/>
        <pc:sldMkLst>
          <pc:docMk/>
          <pc:sldMk cId="497074197" sldId="307"/>
        </pc:sldMkLst>
      </pc:sldChg>
    </pc:docChg>
  </pc:docChgLst>
  <pc:docChgLst>
    <pc:chgData name="Deborah Shaw" userId="S::deborah_shaw@wycliffeassociates.org::79bf7848-a030-4096-934a-3abbfde4984a" providerId="AD" clId="Web-{DF6693FE-ACBF-6BD2-AA52-5B9FD97A2757}"/>
    <pc:docChg chg="sldOrd">
      <pc:chgData name="Deborah Shaw" userId="S::deborah_shaw@wycliffeassociates.org::79bf7848-a030-4096-934a-3abbfde4984a" providerId="AD" clId="Web-{DF6693FE-ACBF-6BD2-AA52-5B9FD97A2757}" dt="2023-12-17T22:08:38.293" v="0"/>
      <pc:docMkLst>
        <pc:docMk/>
      </pc:docMkLst>
      <pc:sldChg chg="ord">
        <pc:chgData name="Deborah Shaw" userId="S::deborah_shaw@wycliffeassociates.org::79bf7848-a030-4096-934a-3abbfde4984a" providerId="AD" clId="Web-{DF6693FE-ACBF-6BD2-AA52-5B9FD97A2757}" dt="2023-12-17T22:08:38.293" v="0"/>
        <pc:sldMkLst>
          <pc:docMk/>
          <pc:sldMk cId="3829610916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2" b="1329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  <a:ea typeface="Arial" panose="020B0604020202020204" pitchFamily="34" charset="0"/>
              </a:rPr>
              <a:t>Alors Jérémie appela Baruch, fils de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ea typeface="Arial" panose="020B0604020202020204" pitchFamily="34" charset="0"/>
              </a:rPr>
              <a:t>Néria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ea typeface="Arial" panose="020B0604020202020204" pitchFamily="34" charset="0"/>
              </a:rPr>
              <a:t> ; et Baruch écrivit sur le rouleau d’un livre, sur l’ordre de Jérémie, toutes les paroles de l’Éternel qu’il lui avait dites (Jérémie 36 :4)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Calibri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Calibri"/>
                <a:ea typeface="Times New Roman" panose="02020603050405020304" pitchFamily="18" charset="0"/>
                <a:cs typeface="Arial"/>
              </a:rPr>
              <a:t>Toutes les Écritures sont tirées de la New King James Version®. © 1982 par Thomas Nelson, Inc. Utilisé avec permission. Tous droits réservés.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206748"/>
            <a:ext cx="3040036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Étapes de Rédaction du MAST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7D26-B43A-B6F1-B043-1241533F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76266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MAST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16DBF-DB47-9835-114D-66AA258F6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477" y="2171614"/>
            <a:ext cx="6407751" cy="371020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>
                <a:solidFill>
                  <a:srgbClr val="B95659"/>
                </a:solidFill>
                <a:latin typeface="Arial"/>
                <a:cs typeface="Arial"/>
              </a:rPr>
              <a:t>Mobilisé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—</a:t>
            </a:r>
            <a:r>
              <a:rPr lang="fr-FR" dirty="0">
                <a:solidFill>
                  <a:schemeClr val="tx2"/>
                </a:solidFill>
                <a:latin typeface="Arial"/>
                <a:cs typeface="Arial"/>
              </a:rPr>
              <a:t>de nombreuses personnes travaillent ensemble pour faire progresser la traduction de la Bible dans le monde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endParaRPr lang="en-US" dirty="0">
              <a:solidFill>
                <a:schemeClr val="tx2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B95659"/>
                </a:solidFill>
              </a:rPr>
              <a:t>Assistance</a:t>
            </a:r>
            <a:r>
              <a:rPr lang="en-US" dirty="0">
                <a:solidFill>
                  <a:schemeClr val="tx2"/>
                </a:solidFill>
              </a:rPr>
              <a:t>—</a:t>
            </a:r>
            <a:r>
              <a:rPr lang="fr-FR" dirty="0">
                <a:solidFill>
                  <a:schemeClr val="tx2"/>
                </a:solidFill>
              </a:rPr>
              <a:t>Aider l’Église locale dans le monde entier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b="1" dirty="0" err="1">
                <a:solidFill>
                  <a:srgbClr val="B95659"/>
                </a:solidFill>
                <a:latin typeface="Arial"/>
                <a:cs typeface="Arial"/>
              </a:rPr>
              <a:t>Soutenir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—</a:t>
            </a:r>
            <a:r>
              <a:rPr lang="fr-FR" dirty="0">
                <a:solidFill>
                  <a:schemeClr val="tx2"/>
                </a:solidFill>
                <a:latin typeface="Arial"/>
                <a:cs typeface="Arial"/>
              </a:rPr>
              <a:t>Offrir une formation à l’Église locale : processus, ressources et outils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b="1" dirty="0" err="1">
                <a:solidFill>
                  <a:srgbClr val="B95659"/>
                </a:solidFill>
              </a:rPr>
              <a:t>Traduction</a:t>
            </a:r>
            <a:r>
              <a:rPr lang="en-US" dirty="0">
                <a:solidFill>
                  <a:schemeClr val="tx2"/>
                </a:solidFill>
              </a:rPr>
              <a:t>—</a:t>
            </a:r>
            <a:r>
              <a:rPr lang="fr-FR" dirty="0">
                <a:solidFill>
                  <a:schemeClr val="tx2"/>
                </a:solidFill>
              </a:rPr>
              <a:t>s’associer pour obtenir une Bible dans toutes les langues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2D954-6A2D-2D28-C34F-6FAA4717D8C3}"/>
              </a:ext>
            </a:extLst>
          </p:cNvPr>
          <p:cNvSpPr txBox="1"/>
          <p:nvPr/>
        </p:nvSpPr>
        <p:spPr>
          <a:xfrm>
            <a:off x="1149178" y="1118070"/>
            <a:ext cx="684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rgbClr val="B95659"/>
                </a:solidFill>
              </a:rPr>
              <a:t>Aide mobilisée à l’appui de la traduction</a:t>
            </a:r>
            <a:endParaRPr lang="en-US" sz="2400" b="1" dirty="0">
              <a:solidFill>
                <a:srgbClr val="B9565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C0396-765F-D92D-C453-2DBE50AA8888}"/>
              </a:ext>
            </a:extLst>
          </p:cNvPr>
          <p:cNvSpPr txBox="1"/>
          <p:nvPr/>
        </p:nvSpPr>
        <p:spPr>
          <a:xfrm>
            <a:off x="1149178" y="2020161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0F540-9876-33B5-E90A-853A62DFDA3B}"/>
              </a:ext>
            </a:extLst>
          </p:cNvPr>
          <p:cNvSpPr txBox="1"/>
          <p:nvPr/>
        </p:nvSpPr>
        <p:spPr>
          <a:xfrm>
            <a:off x="1149178" y="3298958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9F766-4318-42A5-8821-273E7591E2C9}"/>
              </a:ext>
            </a:extLst>
          </p:cNvPr>
          <p:cNvSpPr txBox="1"/>
          <p:nvPr/>
        </p:nvSpPr>
        <p:spPr>
          <a:xfrm>
            <a:off x="1149178" y="4254956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879AA-A1C5-E50A-3C60-673EF5E095E1}"/>
              </a:ext>
            </a:extLst>
          </p:cNvPr>
          <p:cNvSpPr txBox="1"/>
          <p:nvPr/>
        </p:nvSpPr>
        <p:spPr>
          <a:xfrm>
            <a:off x="1149178" y="5210955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05812" y="3881176"/>
              <a:ext cx="2286000" cy="1714500"/>
            </p:xfrm>
            <a:graphic>
              <a:graphicData uri="http://schemas.microsoft.com/office/powerpoint/2016/slidezoom">
                <pslz:sldZm>
                  <pslz:sldZmObj sldId="309" cId="3885649953">
                    <pslz:zmPr id="{24F18D62-374A-4DE0-A691-57EC21E2DFA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05812" y="388117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07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8 étapes du MAST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0" y="2567009"/>
            <a:ext cx="3483979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Étapes de rédaction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5497976" y="2567009"/>
            <a:ext cx="3646024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Étapes de vérification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5" y="3305466"/>
            <a:ext cx="3348803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Consommer
Verbaliser
Morceau
Tirant d’eau aveugle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5702599" y="3305466"/>
            <a:ext cx="3348803" cy="2905154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Auto-édition</a:t>
            </a:r>
            <a:r>
              <a:rPr lang="fr-FR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
Édition par les pairs
Vérification des mots-clés
Vérification verset par verset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99431-31B0-E4E1-958B-DE1EA92CB7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3563" y="5544529"/>
            <a:ext cx="926959" cy="9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C04763-F15B-4C30-AFF6-BB13942032EA}"/>
              </a:ext>
            </a:extLst>
          </p:cNvPr>
          <p:cNvSpPr/>
          <p:nvPr/>
        </p:nvSpPr>
        <p:spPr>
          <a:xfrm>
            <a:off x="0" y="1787654"/>
            <a:ext cx="9144000" cy="6818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Définition des étapes de rédaction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6F8DF6-DC2C-4B50-8440-914720AAB98B}"/>
              </a:ext>
            </a:extLst>
          </p:cNvPr>
          <p:cNvSpPr/>
          <p:nvPr/>
        </p:nvSpPr>
        <p:spPr>
          <a:xfrm>
            <a:off x="1037767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90808-3869-4B49-912A-40B164B405F3}"/>
              </a:ext>
            </a:extLst>
          </p:cNvPr>
          <p:cNvSpPr txBox="1"/>
          <p:nvPr/>
        </p:nvSpPr>
        <p:spPr>
          <a:xfrm>
            <a:off x="156932" y="2554995"/>
            <a:ext cx="2205265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Réfléchir à</a:t>
            </a:r>
            <a:b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Qu’est-ce que le</a:t>
            </a:r>
            <a:b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Moyens de passage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322261" y="1924448"/>
            <a:ext cx="1874605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Consommer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569699" y="1924448"/>
            <a:ext cx="1703170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Verbaliser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921706" y="1924448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Morceau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C260C4-F7A9-4D49-84FE-083736E9FC23}"/>
              </a:ext>
            </a:extLst>
          </p:cNvPr>
          <p:cNvSpPr txBox="1"/>
          <p:nvPr/>
        </p:nvSpPr>
        <p:spPr>
          <a:xfrm>
            <a:off x="6833508" y="1755171"/>
            <a:ext cx="2106382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Tirant d’eau aveugle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6EDCE2-6D09-457C-8366-FE8763D36D78}"/>
              </a:ext>
            </a:extLst>
          </p:cNvPr>
          <p:cNvSpPr/>
          <p:nvPr/>
        </p:nvSpPr>
        <p:spPr>
          <a:xfrm>
            <a:off x="3199488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1033EA-6D7B-4E5A-B82C-F77FDC2388B6}"/>
              </a:ext>
            </a:extLst>
          </p:cNvPr>
          <p:cNvSpPr/>
          <p:nvPr/>
        </p:nvSpPr>
        <p:spPr>
          <a:xfrm>
            <a:off x="5404759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593841-0176-4AC1-BB8D-16FA7539F351}"/>
              </a:ext>
            </a:extLst>
          </p:cNvPr>
          <p:cNvSpPr/>
          <p:nvPr/>
        </p:nvSpPr>
        <p:spPr>
          <a:xfrm>
            <a:off x="7664902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EA8526-AA23-4FEA-857C-75D64CB006F7}"/>
              </a:ext>
            </a:extLst>
          </p:cNvPr>
          <p:cNvSpPr txBox="1"/>
          <p:nvPr/>
        </p:nvSpPr>
        <p:spPr>
          <a:xfrm>
            <a:off x="2318653" y="2554995"/>
            <a:ext cx="2205265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Résumer</a:t>
            </a:r>
            <a:b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Le passage</a:t>
            </a:r>
            <a:b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à quelqu’un dans votre langue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8B502C-7EE9-4CBC-BD9F-597978B6E3EC}"/>
              </a:ext>
            </a:extLst>
          </p:cNvPr>
          <p:cNvSpPr txBox="1"/>
          <p:nvPr/>
        </p:nvSpPr>
        <p:spPr>
          <a:xfrm>
            <a:off x="4438654" y="2554995"/>
            <a:ext cx="2375806" cy="1722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0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Décomposez le passage en petits morceaux en fonction de leur signification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FD631-E4B7-45D7-AC4A-1DF100D16A8D}"/>
              </a:ext>
            </a:extLst>
          </p:cNvPr>
          <p:cNvSpPr txBox="1"/>
          <p:nvPr/>
        </p:nvSpPr>
        <p:spPr>
          <a:xfrm>
            <a:off x="6784067" y="2554995"/>
            <a:ext cx="2205265" cy="1715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000">
                <a:solidFill>
                  <a:schemeClr val="tx2"/>
                </a:solidFill>
                <a:ea typeface="MS Mincho"/>
                <a:cs typeface="Times New Roman"/>
              </a:rPr>
              <a:t>Lisez des morceaux, écrivez ce dont vous vous souvenez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E2786-3987-D6A6-74DA-F4CD4822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512" y="4480635"/>
            <a:ext cx="926959" cy="926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D09AB2-CDE2-EB81-D8D9-81F824B41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804" y="4464897"/>
            <a:ext cx="926959" cy="926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B6D3D-E1F9-07F6-1F10-2008FCA5CED2}"/>
              </a:ext>
            </a:extLst>
          </p:cNvPr>
          <p:cNvSpPr txBox="1"/>
          <p:nvPr/>
        </p:nvSpPr>
        <p:spPr>
          <a:xfrm>
            <a:off x="708585" y="5649581"/>
            <a:ext cx="107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5 à 7 minutes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E1C428-2530-9CA8-994E-5F77C7B5F373}"/>
              </a:ext>
            </a:extLst>
          </p:cNvPr>
          <p:cNvSpPr txBox="1"/>
          <p:nvPr/>
        </p:nvSpPr>
        <p:spPr>
          <a:xfrm>
            <a:off x="2838425" y="5649581"/>
            <a:ext cx="116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 à 3 minutes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B76C8-D649-9AD4-9DE2-8C78ECEE286E}"/>
              </a:ext>
            </a:extLst>
          </p:cNvPr>
          <p:cNvSpPr txBox="1"/>
          <p:nvPr/>
        </p:nvSpPr>
        <p:spPr>
          <a:xfrm>
            <a:off x="4680192" y="5675472"/>
            <a:ext cx="188889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dirty="0"/>
              <a:t>5 à 7 minutes
(Habituellement,
1 à 4 versets)</a:t>
            </a:r>
            <a:endParaRPr lang="en-US" dirty="0"/>
          </a:p>
        </p:txBody>
      </p:sp>
      <p:pic>
        <p:nvPicPr>
          <p:cNvPr id="39" name="Picture 38" descr="Closeup of hand pointing to line in book">
            <a:extLst>
              <a:ext uri="{FF2B5EF4-FFF2-40B4-BE49-F238E27FC236}">
                <a16:creationId xmlns:a16="http://schemas.microsoft.com/office/drawing/2014/main" id="{B7443BE6-1AB1-8924-74EB-0EA7E5DDF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15195" r="7032"/>
          <a:stretch/>
        </p:blipFill>
        <p:spPr>
          <a:xfrm>
            <a:off x="4901198" y="4459980"/>
            <a:ext cx="1446881" cy="1097280"/>
          </a:xfrm>
          <a:prstGeom prst="rect">
            <a:avLst/>
          </a:prstGeom>
        </p:spPr>
      </p:pic>
      <p:pic>
        <p:nvPicPr>
          <p:cNvPr id="7" name="Picture 6" descr="A close up of hands holding a pen&#10;&#10;Description automatically generated">
            <a:extLst>
              <a:ext uri="{FF2B5EF4-FFF2-40B4-BE49-F238E27FC236}">
                <a16:creationId xmlns:a16="http://schemas.microsoft.com/office/drawing/2014/main" id="{02E195DD-9303-FF8F-E8B2-01A437C737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17023" r="2648" b="-1"/>
          <a:stretch/>
        </p:blipFill>
        <p:spPr>
          <a:xfrm>
            <a:off x="6968364" y="4464897"/>
            <a:ext cx="1971525" cy="108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88CAA-716C-8356-FBB1-AFFCE206A9AB}"/>
              </a:ext>
            </a:extLst>
          </p:cNvPr>
          <p:cNvSpPr txBox="1"/>
          <p:nvPr/>
        </p:nvSpPr>
        <p:spPr>
          <a:xfrm>
            <a:off x="6909929" y="5675472"/>
            <a:ext cx="208839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dirty="0"/>
              <a:t>Complétez sans regarder en arrière le texte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4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3"/>
            <a:ext cx="9144000" cy="2234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434470" y="560677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6000" b="1">
                <a:solidFill>
                  <a:srgbClr val="FFFFFF"/>
                </a:solidFill>
                <a:cs typeface="Arial" panose="020B0604020202020204" pitchFamily="34" charset="0"/>
              </a:rPr>
              <a:t>Essaie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19C8C-AF4F-975C-6AAC-8D9039246FB8}"/>
              </a:ext>
            </a:extLst>
          </p:cNvPr>
          <p:cNvSpPr txBox="1"/>
          <p:nvPr/>
        </p:nvSpPr>
        <p:spPr>
          <a:xfrm>
            <a:off x="520516" y="3607358"/>
            <a:ext cx="819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Étape 1 :		 Étape 2 : 	   Étape 3 : 		Étape 4 :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E7126-111E-2E7E-5954-ABC3151465DF}"/>
              </a:ext>
            </a:extLst>
          </p:cNvPr>
          <p:cNvSpPr txBox="1"/>
          <p:nvPr/>
        </p:nvSpPr>
        <p:spPr>
          <a:xfrm>
            <a:off x="322733" y="4260927"/>
            <a:ext cx="217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Consume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F2DC0-B299-C015-C3E0-2CA512E79CC9}"/>
              </a:ext>
            </a:extLst>
          </p:cNvPr>
          <p:cNvSpPr txBox="1"/>
          <p:nvPr/>
        </p:nvSpPr>
        <p:spPr>
          <a:xfrm>
            <a:off x="2844101" y="4260928"/>
            <a:ext cx="162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Verbalize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19C08-6180-70D3-ADAB-C9F3264AFD5C}"/>
              </a:ext>
            </a:extLst>
          </p:cNvPr>
          <p:cNvSpPr txBox="1"/>
          <p:nvPr/>
        </p:nvSpPr>
        <p:spPr>
          <a:xfrm>
            <a:off x="4470069" y="4260928"/>
            <a:ext cx="1871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Chunk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ABF90-8688-9F95-8FED-9F469EC1638B}"/>
              </a:ext>
            </a:extLst>
          </p:cNvPr>
          <p:cNvSpPr txBox="1"/>
          <p:nvPr/>
        </p:nvSpPr>
        <p:spPr>
          <a:xfrm>
            <a:off x="6250018" y="4260927"/>
            <a:ext cx="237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Blind Draft</a:t>
            </a: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3"/>
            <a:ext cx="9144000" cy="2234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434470" y="560677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6000" b="1">
                <a:solidFill>
                  <a:srgbClr val="FFFFFF"/>
                </a:solidFill>
                <a:cs typeface="Arial" panose="020B0604020202020204" pitchFamily="34" charset="0"/>
              </a:rPr>
              <a:t>Essaie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C96EE73-B932-4E37-B42E-19FF7E0CB34D}"/>
              </a:ext>
            </a:extLst>
          </p:cNvPr>
          <p:cNvGraphicFramePr>
            <a:graphicFrameLocks noGrp="1"/>
          </p:cNvGraphicFramePr>
          <p:nvPr/>
        </p:nvGraphicFramePr>
        <p:xfrm>
          <a:off x="1521940" y="3582506"/>
          <a:ext cx="6100120" cy="190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120">
                  <a:extLst>
                    <a:ext uri="{9D8B030D-6E8A-4147-A177-3AD203B41FA5}">
                      <a16:colId xmlns:a16="http://schemas.microsoft.com/office/drawing/2014/main" val="1226750967"/>
                    </a:ext>
                  </a:extLst>
                </a:gridCol>
              </a:tblGrid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725742"/>
                  </a:ext>
                </a:extLst>
              </a:tr>
              <a:tr h="631255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021588"/>
                  </a:ext>
                </a:extLst>
              </a:tr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3862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219C8C-AF4F-975C-6AAC-8D9039246FB8}"/>
              </a:ext>
            </a:extLst>
          </p:cNvPr>
          <p:cNvSpPr txBox="1"/>
          <p:nvPr/>
        </p:nvSpPr>
        <p:spPr>
          <a:xfrm>
            <a:off x="879675" y="3575950"/>
            <a:ext cx="7384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Êtes-vous surpris par ce que vous pouvez faire ?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1CB6A-D121-0DB6-D628-EC65A978603F}"/>
              </a:ext>
            </a:extLst>
          </p:cNvPr>
          <p:cNvSpPr txBox="1"/>
          <p:nvPr/>
        </p:nvSpPr>
        <p:spPr>
          <a:xfrm>
            <a:off x="2432286" y="4301913"/>
            <a:ext cx="437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Qu’est-ce qui est difficile ?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36A46-5A90-7FE8-485F-F069E5DD730C}"/>
              </a:ext>
            </a:extLst>
          </p:cNvPr>
          <p:cNvSpPr txBox="1"/>
          <p:nvPr/>
        </p:nvSpPr>
        <p:spPr>
          <a:xfrm>
            <a:off x="448963" y="4957189"/>
            <a:ext cx="8340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Êtes-vous prêt pour les prochaines étapes 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128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5EC942B-F90E-4F7C-BC6A-38FA0E0BA80A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038937e4-20c5-4a73-b245-175c4ead9603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ede4979-7183-4f81-a394-71c40c9222c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3499</TotalTime>
  <Words>310</Words>
  <Application>Microsoft Office PowerPoint</Application>
  <PresentationFormat>On-screen Show (4:3)</PresentationFormat>
  <Paragraphs>49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MS Mincho</vt:lpstr>
      <vt:lpstr>Arial</vt:lpstr>
      <vt:lpstr>Arial Black</vt:lpstr>
      <vt:lpstr>Calibri</vt:lpstr>
      <vt:lpstr>Times New Roman</vt:lpstr>
      <vt:lpstr>Office Theme</vt:lpstr>
      <vt:lpstr>Office Theme</vt:lpstr>
      <vt:lpstr>PowerPoint Presentation</vt:lpstr>
      <vt:lpstr>MAST</vt:lpstr>
      <vt:lpstr>Les 8 étapes du MAST</vt:lpstr>
      <vt:lpstr>Définition des étapes de rédaction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229</cp:revision>
  <dcterms:created xsi:type="dcterms:W3CDTF">2019-03-18T18:21:25Z</dcterms:created>
  <dcterms:modified xsi:type="dcterms:W3CDTF">2024-04-24T13:57:01Z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